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Screenshot_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_STQ3Z1Cq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0"/>
            <a:ext cx="6929486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гордимся - копи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50070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2940050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dirty="0"/>
          </a:p>
        </p:txBody>
      </p:sp>
      <p:pic>
        <p:nvPicPr>
          <p:cNvPr id="3074" name="Picture 2" descr="C:\Users\Александр\Desktop\Ac0ytmVmH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06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 flipV="1">
            <a:off x="642910" y="384839"/>
            <a:ext cx="81439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28596" y="285728"/>
            <a:ext cx="821537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Беседа с дошкольниками о Великой Отечественной войне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(старшая группа)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Цель: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продолжать формировать чувство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патриотизма,  воспитывать гордость за свою страну, подвиг народа, совершённый в Вов.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Задачи: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Актуализировать знания об основных сведениях о Великой Отечественной войне у детей.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Расширять представления детей  о защитниках Отечества, о функции армии.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Продолжать воспитывать гордость и уважение к ветеранам ВОВ, гордиться их подвигами.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Предполагаемый результат: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актуализация знаний детей о Вов, расширение представлений о функциях армии. Понимание детьми ценности героических подвигов защитников отечества.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Александр\Desktop\шаблоны презентаций\Новый рисунок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643314"/>
            <a:ext cx="2428892" cy="2857496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000364" y="4086059"/>
            <a:ext cx="4572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Будай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Наталья Викторовна, воспитатель высшей квалификационной категории МАДОУ «ЦРР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детский сад № 39».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г. Великий Новгород, 2020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creenshot_4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creenshot_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3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118</Words>
  <Application>Microsoft Office PowerPoint</Application>
  <PresentationFormat>Экран (4:3)</PresentationFormat>
  <Paragraphs>15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Пользователь Windows</cp:lastModifiedBy>
  <cp:revision>19</cp:revision>
  <dcterms:created xsi:type="dcterms:W3CDTF">2020-05-05T19:12:57Z</dcterms:created>
  <dcterms:modified xsi:type="dcterms:W3CDTF">2020-11-02T09:06:55Z</dcterms:modified>
</cp:coreProperties>
</file>